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40" r:id="rId6"/>
    <p:sldId id="344" r:id="rId7"/>
    <p:sldId id="345" r:id="rId8"/>
    <p:sldId id="346" r:id="rId9"/>
    <p:sldId id="347" r:id="rId10"/>
    <p:sldId id="348" r:id="rId11"/>
    <p:sldId id="349" r:id="rId12"/>
    <p:sldId id="341" r:id="rId13"/>
    <p:sldId id="342" r:id="rId14"/>
    <p:sldId id="343" r:id="rId15"/>
    <p:sldId id="350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03E607-9D6D-45C2-80F8-997404EF302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24575,'4'1'0,"-1"-1"0,0 1 0,1 0 0,-1 0 0,0 0 0,0 0 0,1 0 0,-1 1 0,0 0 0,-1-1 0,1 1 0,0 0 0,0 1 0,-1-1 0,1 0 0,-1 1 0,0-1 0,1 1 0,-1 0 0,-1 0 0,1-1 0,0 1 0,-1 1 0,1-1 0,-1 0 0,0 0 0,1 4 0,3 11 0,0 0 0,-1 0 0,2 30 0,-1 40 0,-3-50 0,8 56 0,-2-36 0,-6-37 0,1-1 0,1 0 0,7 23 0,3 4 0,-2 1 0,9 97 0,16 81 0,-32-208 0,1-1 0,0 0 0,1-1 0,1 1 0,15 23 0,-10-18 0,19 46 0,-27-57 0,1 0 0,0-1 0,0 1 0,1-1 0,0 0 0,1-1 0,0 0 0,0 0 0,1 0 0,0-1 0,0-1 0,1 1 0,0-2 0,18 10 0,-11-7 0,1-1 0,0-1 0,1-1 0,-1 0 0,1-1 0,0-1 0,0-1 0,29 1 0,244-6 0,-288 2 0,0-1 0,0 1 0,0-1 0,0 0 0,-1 0 0,1 0 0,0-1 0,-1 1 0,1-1 0,-1 0 0,1 0 0,-1 0 0,0 0 0,0 0 0,0-1 0,0 0 0,0 1 0,-1-1 0,5-6 0,-1-2 0,0 0 0,-1 0 0,0 0 0,6-22 0,10-25 0,-7 28 0,0 0 0,-2-1 0,-1-1 0,12-63 0,-20 75 0,6-26 0,3-92 0,-12 128 0,0 0 0,0-1 0,-1 1 0,0 0 0,-1 0 0,-5-16 0,6 23 0,0 1 0,-1-1 0,1 1 0,-1 0 0,1-1 0,-1 1 0,1 0 0,-1 0 0,0 0 0,0 1 0,0-1 0,0 0 0,-1 1 0,1-1 0,0 1 0,-1 0 0,1 0 0,0 0 0,-1 0 0,0 0 0,1 0 0,-1 1 0,1-1 0,-1 1 0,0 0 0,1-1 0,-1 1 0,0 1 0,1-1 0,-5 1 0,-15 3 0,2 1 0,-1 1 0,1 1 0,-1 1 0,-21 12 0,29-14 0,-11 6 0,-35 25 0,0 0 0,25-17 0,1 1 0,2 2 0,0 1 0,1 1 0,-35 40 0,38-38 0,14-15 0,0 1 0,1 1 0,1 0 0,-14 21 0,7-6 0,1 0 0,2 2 0,0 0 0,3 0 0,0 1 0,-9 44 0,18-55 0,-5 25 0,-4 88 0,11-81 0,0-26 0,0 1 0,2 0 0,6 33 0,-3-49 0,0-1 0,1 0 0,1 0 0,-1-1 0,1 0 0,1 0 0,0 0 0,1-1 0,10 11 0,20 27 0,-29-36 0,1 0 0,0-1 0,21 18 0,-19-18 0,-1 0 0,1 1 0,10 14 0,-10-12 0,2 0 0,-1-1 0,2 0 0,0-1 0,0-1 0,1 0 0,0-1 0,18 7 0,12 9 0,-19-11 0,0 0 0,1-2 0,1-1 0,0-1 0,57 11 0,-70-18 0,0 1 0,0 1 0,0 1 0,21 11 0,-22-10 0,0 0 0,1-1 0,0-1 0,24 5 0,73 11 0,59 6 0,-152-25 0,0 2 0,-1 0 0,26 10 0,-24-7 0,-1-2 0,41 7 0,-37-9 0,-1-2 0,1 0 0,-1-2 0,40-6 0,-55 6 0,0-1 0,0-1 0,0 1 0,0-1 0,0-1 0,-1 1 0,1-1 0,-1-1 0,0 1 0,0-1 0,0-1 0,-1 1 0,0-1 0,0 0 0,-1 0 0,7-10 0,-2 4 0,0 0 0,1 0 0,18-15 0,-16 16 0,0-1 0,16-21 0,-22 24 0,1 1 0,1 0 0,15-12 0,-16 14 0,0 0 0,-1 0 0,0-1 0,-1 0 0,0 0 0,7-10 0,-12 14 0,0 0 0,0 0 0,0 0 0,0 0 0,-1-1 0,1 1 0,-1 0 0,0-1 0,0 1 0,0 0 0,-1-1 0,1 1 0,-1 0 0,0 0 0,1 0 0,-2-1 0,1 1 0,0 0 0,-1 0 0,1 0 0,-1 1 0,0-1 0,0 0 0,0 1 0,-3-4 0,-4-5 0,-1 0 0,0 0 0,-1 1 0,-19-14 0,-167-101 0,180 115 0,0 0 0,-19-8 0,19 10 0,0-1 0,-21-14 0,-42-26-1365,64 41-5461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24575,'2'147'0,"-5"160"0,-10-217 0,3-35 0,8-39 0,-1 0 0,-1 0 0,-1 0 0,0-1 0,-1 0 0,0 0 0,-2-1 0,-17 27 0,16-26-455,1 1 0,-10 22 0,9-15-6371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EFBC4E-1DC3-4015-961E-622835AB4FA9}" type="datetime1">
              <a:rPr lang="zh-TW" altLang="en-US" noProof="0" smtClean="0"/>
              <a:t>2022/11/9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3C36-AE66-42A1-BA56-51FF7F8C862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2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副標題 2" descr="標籤=輔色&#10;類別=淺色&#10;目標=文字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主題一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主題二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主題三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主題四</a:t>
            </a:r>
          </a:p>
          <a:p>
            <a:pPr rtl="0"/>
            <a:endParaRPr lang="zh-TW" altLang="en-US" noProof="0">
              <a:solidFill>
                <a:schemeClr val="tx1"/>
              </a:solidFill>
            </a:endParaRP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日期版面配置區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頁尾版面配置區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版面配置區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文字版面配置區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日期版面配置區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37" name="投影片編號版面配置區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solidFill>
                  <a:schemeClr val="tx1"/>
                </a:solidFill>
              </a:rPr>
              <a:t>副標題</a:t>
            </a:r>
          </a:p>
        </p:txBody>
      </p:sp>
      <p:sp>
        <p:nvSpPr>
          <p:cNvPr id="10" name="日期版面配置區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摘要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按一下以編輯母片子標題樣式</a:t>
            </a:r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zh-TW" altLang="en-US" noProof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11" name="頁尾版面配置區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US" altLang="zh-TW" noProof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日期版面配置區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defTabSz="914400">
              <a:defRPr/>
            </a:pPr>
            <a:r>
              <a:rPr lang="en-US" altLang="zh-TW" sz="1300" noProof="0"/>
              <a:t>20XX </a:t>
            </a:r>
            <a:r>
              <a:rPr lang="zh-TW" altLang="en-US" sz="1300" noProof="0"/>
              <a:t>年</a:t>
            </a:r>
            <a:endParaRPr lang="zh-TW" altLang="en-US" sz="1300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圖片版面配置區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(S)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5" name="日期版面配置區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/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頁尾版面配置區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範例頁尾文字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zichi77777.github.io/chi725/webpage/h4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577" y="2037201"/>
            <a:ext cx="8933796" cy="93459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dirty="0" err="1"/>
              <a:t>LazyLa</a:t>
            </a:r>
            <a:r>
              <a:rPr lang="en-US" altLang="zh-TW" dirty="0"/>
              <a:t> </a:t>
            </a:r>
            <a:r>
              <a:rPr lang="zh-TW" altLang="en-US" dirty="0"/>
              <a:t>商城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2971799"/>
            <a:ext cx="8936846" cy="249782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1111032029</a:t>
            </a:r>
            <a:r>
              <a:rPr lang="zh-TW" altLang="en-US" dirty="0"/>
              <a:t> 王至齊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</a:t>
            </a:r>
          </a:p>
          <a:p>
            <a:pPr rtl="0"/>
            <a:endParaRPr lang="en-US" altLang="zh-TW" dirty="0"/>
          </a:p>
          <a:p>
            <a:pPr rtl="0"/>
            <a:r>
              <a:rPr lang="zh-TW" altLang="en-US" b="1" dirty="0"/>
              <a:t>組員</a:t>
            </a:r>
            <a:endParaRPr lang="en-US" altLang="zh-TW" b="1" dirty="0"/>
          </a:p>
          <a:p>
            <a:pPr rtl="0"/>
            <a:r>
              <a:rPr lang="en-US" altLang="zh-TW" dirty="0"/>
              <a:t>1111032009 </a:t>
            </a:r>
            <a:r>
              <a:rPr lang="zh-TW" altLang="en-US" dirty="0"/>
              <a:t>張尹伶</a:t>
            </a:r>
            <a:endParaRPr lang="en-US" altLang="zh-TW" dirty="0"/>
          </a:p>
          <a:p>
            <a:r>
              <a:rPr lang="en-US" altLang="zh-TW" dirty="0"/>
              <a:t>1111032030 </a:t>
            </a:r>
            <a:r>
              <a:rPr lang="zh-TW" altLang="en-US" dirty="0"/>
              <a:t>王麒竣</a:t>
            </a:r>
            <a:endParaRPr lang="en-US" altLang="zh-TW" dirty="0"/>
          </a:p>
          <a:p>
            <a:r>
              <a:rPr lang="en-US" altLang="zh-TW" dirty="0"/>
              <a:t>1111032094 </a:t>
            </a:r>
            <a:r>
              <a:rPr lang="zh-TW" altLang="en-US" dirty="0"/>
              <a:t>李翊暟</a:t>
            </a:r>
            <a:endParaRPr lang="en-US" altLang="zh-TW" dirty="0"/>
          </a:p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網站內頁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B30ED-BF0F-686F-F0A5-0E6DCCA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0" y="1761688"/>
            <a:ext cx="11161000" cy="47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網站頁尾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06D6E4-29A2-CB5E-9645-C0FCC174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7" y="1766630"/>
            <a:ext cx="10877638" cy="47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3045"/>
            <a:ext cx="10058400" cy="13716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212529"/>
                </a:solidFill>
                <a:effectLst/>
                <a:latin typeface="-apple-system"/>
              </a:rPr>
              <a:t>預計網頁效果</a:t>
            </a:r>
            <a:endParaRPr 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233569" y="2828835"/>
            <a:ext cx="772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預計能完成</a:t>
            </a:r>
            <a:endParaRPr lang="en-US" altLang="zh-TW" sz="2400" b="1" dirty="0"/>
          </a:p>
          <a:p>
            <a:r>
              <a:rPr lang="zh-TW" altLang="en-US" sz="2400" b="1" dirty="0"/>
              <a:t>購物車功能：</a:t>
            </a:r>
            <a:r>
              <a:rPr lang="zh-TW" altLang="en-US" sz="2000" dirty="0"/>
              <a:t>能將商品新增至購物車</a:t>
            </a:r>
            <a:endParaRPr lang="en-US" altLang="zh-TW" sz="2000" dirty="0"/>
          </a:p>
          <a:p>
            <a:r>
              <a:rPr lang="zh-TW" altLang="en-US" sz="2400" b="1" dirty="0"/>
              <a:t>下單功能：</a:t>
            </a:r>
            <a:r>
              <a:rPr lang="zh-TW" altLang="en-US" sz="2000" dirty="0"/>
              <a:t>能填寫購買表單（付款方式</a:t>
            </a:r>
            <a:r>
              <a:rPr lang="en-US" altLang="zh-TW" sz="2000" dirty="0"/>
              <a:t>,</a:t>
            </a:r>
            <a:r>
              <a:rPr lang="zh-TW" altLang="en-US" sz="2000" dirty="0"/>
              <a:t>寄送地點</a:t>
            </a:r>
            <a:r>
              <a:rPr lang="en-US" altLang="zh-TW" sz="2000" dirty="0"/>
              <a:t>,</a:t>
            </a:r>
            <a:r>
              <a:rPr lang="zh-TW" altLang="en-US" sz="2000" dirty="0"/>
              <a:t>欲購買商品）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400" b="1" dirty="0"/>
              <a:t>期望能完成</a:t>
            </a:r>
            <a:endParaRPr lang="en-US" altLang="zh-TW" sz="2400" b="1" dirty="0"/>
          </a:p>
          <a:p>
            <a:r>
              <a:rPr lang="zh-TW" altLang="en-US" sz="2400" b="1" dirty="0"/>
              <a:t>上架功能：</a:t>
            </a:r>
            <a:r>
              <a:rPr lang="zh-TW" altLang="en-US" sz="2000" dirty="0"/>
              <a:t>可以通過新增分類</a:t>
            </a:r>
            <a:r>
              <a:rPr lang="en-US" altLang="zh-TW" sz="2000" dirty="0"/>
              <a:t>,</a:t>
            </a:r>
            <a:r>
              <a:rPr lang="zh-TW" altLang="en-US" sz="2000" dirty="0"/>
              <a:t>圖片</a:t>
            </a:r>
            <a:r>
              <a:rPr lang="en-US" altLang="zh-TW" sz="2000" dirty="0"/>
              <a:t>,</a:t>
            </a:r>
            <a:r>
              <a:rPr lang="zh-TW" altLang="en-US" sz="2000" dirty="0"/>
              <a:t>商品敘述直接從網站上架商品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578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03787D8-D582-46CD-8BFA-C8A65E57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/>
          <a:p>
            <a:pPr rtl="0"/>
            <a:r>
              <a:rPr lang="zh-TW" altLang="en-US" dirty="0"/>
              <a:t>工作分配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6566D38-FC17-4C85-B0A3-E772FF3E92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8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29</a:t>
            </a:r>
            <a:endParaRPr lang="zh-TW" altLang="en-US" sz="32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995403A-FA1C-4100-A25E-23128F2F1C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7" y="4133946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網站及簡報製作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619CD71-B346-41DC-9629-4412452A3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</a:t>
            </a:r>
            <a:endParaRPr lang="zh-TW" altLang="en-US" sz="3200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DE62F7C-91D0-4D03-9228-D278628A8D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網站美化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0F83730F-7C80-4D5E-ABAF-F535EDC11A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55695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30</a:t>
            </a:r>
            <a:endParaRPr lang="zh-TW" altLang="en-US" sz="3200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1FB5C5F-E748-4070-9E8A-CD666748640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55695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上台報告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DF8934D-82D5-42E3-BD32-6E02482BA1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6272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94</a:t>
            </a:r>
            <a:endParaRPr lang="zh-TW" altLang="en-US" sz="3200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DB4F8F82-4848-447A-9FEA-B17012E3C8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6272" y="4138682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上台報告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950704-01EC-4663-86F8-C476706E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461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網站介紹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4315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這是我的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打開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hlinkClick r:id="rId2"/>
              </a:rPr>
              <a:t>專題網站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主題就是賣東西的網站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只是我還不會後端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所以目前只有展示商品的功能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4828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網站架構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38817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導覽區塊</a:t>
            </a:r>
            <a:r>
              <a:rPr lang="zh-TW" altLang="en-US" b="1" dirty="0"/>
              <a:t>＞</a:t>
            </a:r>
            <a:r>
              <a:rPr lang="zh-TW" altLang="en-US" dirty="0"/>
              <a:t>商品分類</a:t>
            </a:r>
            <a:endParaRPr lang="en-US" altLang="zh-TW" dirty="0"/>
          </a:p>
          <a:p>
            <a:pPr algn="ctr"/>
            <a:endParaRPr lang="en-US" altLang="zh-TW" sz="2400" b="1" dirty="0"/>
          </a:p>
          <a:p>
            <a:pPr algn="ctr"/>
            <a:r>
              <a:rPr lang="zh-TW" altLang="en-US" sz="2400" b="1" dirty="0"/>
              <a:t>首頁</a:t>
            </a:r>
            <a:r>
              <a:rPr lang="zh-TW" altLang="en-US" b="1" dirty="0"/>
              <a:t>＞</a:t>
            </a:r>
            <a:r>
              <a:rPr lang="zh-TW" altLang="en-US" dirty="0"/>
              <a:t>活動看板</a:t>
            </a:r>
            <a:endParaRPr lang="en-US" altLang="zh-TW" b="1" dirty="0"/>
          </a:p>
          <a:p>
            <a:pPr algn="ctr"/>
            <a:r>
              <a:rPr lang="zh-TW" altLang="en-US" b="1" dirty="0"/>
              <a:t> </a:t>
            </a:r>
            <a:endParaRPr lang="en-US" altLang="zh-TW" b="1" dirty="0"/>
          </a:p>
          <a:p>
            <a:pPr algn="ctr"/>
            <a:r>
              <a:rPr lang="zh-TW" altLang="en-US" sz="2400" b="1" dirty="0"/>
              <a:t>內文＞</a:t>
            </a:r>
            <a:r>
              <a:rPr lang="zh-TW" altLang="en-US" dirty="0"/>
              <a:t>商品列表</a:t>
            </a:r>
            <a:r>
              <a:rPr lang="en-US" altLang="zh-TW" b="1" dirty="0"/>
              <a:t>&gt;</a:t>
            </a:r>
            <a:r>
              <a:rPr lang="zh-TW" altLang="en-US" dirty="0"/>
              <a:t>商品介紹</a:t>
            </a:r>
            <a:endParaRPr lang="en-US" altLang="zh-TW" dirty="0"/>
          </a:p>
          <a:p>
            <a:pPr algn="ctr"/>
            <a:endParaRPr lang="en-US" altLang="zh-TW" b="1" dirty="0"/>
          </a:p>
          <a:p>
            <a:pPr algn="ctr"/>
            <a:r>
              <a:rPr lang="zh-TW" altLang="en-US" dirty="0"/>
              <a:t>聯絡資料＆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7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導覽區塊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70558"/>
            <a:ext cx="713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可以通過點擊</a:t>
            </a:r>
            <a:endParaRPr lang="en-US" altLang="zh-TW" sz="2000" dirty="0"/>
          </a:p>
          <a:p>
            <a:pPr algn="ctr"/>
            <a:r>
              <a:rPr lang="zh-TW" altLang="en-US" sz="2000" dirty="0"/>
              <a:t>快速找到想要的商品類別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B6722E-1697-76A2-11D0-0F1B9D65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22" y="1825741"/>
            <a:ext cx="4496427" cy="5048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DC0155-72B8-BA5D-DE65-ECD7D412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3" y="3429000"/>
            <a:ext cx="2505425" cy="25435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A6A8B1-B9F6-BA5D-DFDE-0592DAB82317}"/>
              </a:ext>
            </a:extLst>
          </p:cNvPr>
          <p:cNvSpPr txBox="1"/>
          <p:nvPr/>
        </p:nvSpPr>
        <p:spPr>
          <a:xfrm>
            <a:off x="4988616" y="4387442"/>
            <a:ext cx="427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一個酷酷的下拉式選單</a:t>
            </a:r>
            <a:endParaRPr lang="en-US" altLang="zh-TW" sz="2000" dirty="0"/>
          </a:p>
          <a:p>
            <a:r>
              <a:rPr lang="zh-TW" altLang="en-US" sz="2000" dirty="0"/>
              <a:t>目前沒有要放的東西</a:t>
            </a:r>
            <a:endParaRPr lang="en-US" altLang="zh-TW" sz="2000" dirty="0"/>
          </a:p>
          <a:p>
            <a:r>
              <a:rPr lang="zh-TW" altLang="en-US" sz="2000" dirty="0"/>
              <a:t>未來預計會放購物車之類的功能</a:t>
            </a:r>
          </a:p>
        </p:txBody>
      </p:sp>
    </p:spTree>
    <p:extLst>
      <p:ext uri="{BB962C8B-B14F-4D97-AF65-F5344CB8AC3E}">
        <p14:creationId xmlns:p14="http://schemas.microsoft.com/office/powerpoint/2010/main" val="34380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首頁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0D25A0-C9E4-F317-5F0A-76FFB4ED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730995"/>
            <a:ext cx="8235280" cy="24835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4FDF1B-8154-4BC7-9EBD-82764E3AC9F6}"/>
              </a:ext>
            </a:extLst>
          </p:cNvPr>
          <p:cNvSpPr txBox="1"/>
          <p:nvPr/>
        </p:nvSpPr>
        <p:spPr>
          <a:xfrm>
            <a:off x="3850547" y="4555222"/>
            <a:ext cx="449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以圖片的方式呈現</a:t>
            </a:r>
            <a:endParaRPr lang="en-US" altLang="zh-TW" dirty="0"/>
          </a:p>
          <a:p>
            <a:pPr algn="ctr"/>
            <a:r>
              <a:rPr lang="zh-TW" altLang="en-US" dirty="0"/>
              <a:t>可以快速瞭解商城活動</a:t>
            </a:r>
            <a:endParaRPr lang="en-US" altLang="zh-TW" dirty="0"/>
          </a:p>
          <a:p>
            <a:pPr algn="ctr"/>
            <a:r>
              <a:rPr lang="zh-TW" altLang="en-US" dirty="0"/>
              <a:t>僅做為美化及排版</a:t>
            </a:r>
          </a:p>
        </p:txBody>
      </p:sp>
    </p:spTree>
    <p:extLst>
      <p:ext uri="{BB962C8B-B14F-4D97-AF65-F5344CB8AC3E}">
        <p14:creationId xmlns:p14="http://schemas.microsoft.com/office/powerpoint/2010/main" val="266885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內文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2B02B-1FC7-BCAE-BCC0-FDC72CC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" y="1316767"/>
            <a:ext cx="2419688" cy="11622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1DC13B-098E-B5A2-CD25-13542601DC4E}"/>
              </a:ext>
            </a:extLst>
          </p:cNvPr>
          <p:cNvSpPr txBox="1"/>
          <p:nvPr/>
        </p:nvSpPr>
        <p:spPr>
          <a:xfrm>
            <a:off x="0" y="2723337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商品分類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EFA99-142A-9681-A8DE-DC688193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1" y="3330800"/>
            <a:ext cx="4231337" cy="15130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5FE42C-B751-C145-7C05-001F8C7BE86F}"/>
              </a:ext>
            </a:extLst>
          </p:cNvPr>
          <p:cNvSpPr txBox="1"/>
          <p:nvPr/>
        </p:nvSpPr>
        <p:spPr>
          <a:xfrm>
            <a:off x="733425" y="4953522"/>
            <a:ext cx="281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商品列表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用於快速瀏覽商品資訊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0289EA-314C-4917-2636-669AF40C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0" y="2131268"/>
            <a:ext cx="1495634" cy="695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1A2843-609A-370F-5DEA-4B137818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01" y="1231349"/>
            <a:ext cx="4368885" cy="28822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1CB646-72AC-C1C3-E266-3C37359D62C8}"/>
              </a:ext>
            </a:extLst>
          </p:cNvPr>
          <p:cNvSpPr txBox="1"/>
          <p:nvPr/>
        </p:nvSpPr>
        <p:spPr>
          <a:xfrm>
            <a:off x="5981350" y="4469686"/>
            <a:ext cx="45216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商品詳情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以彈出式窗口來節省網頁空間</a:t>
            </a:r>
            <a:endParaRPr lang="en-US" altLang="zh-TW" sz="2000" dirty="0"/>
          </a:p>
          <a:p>
            <a:r>
              <a:rPr lang="zh-TW" altLang="en-US" sz="2000" dirty="0"/>
              <a:t>在方便快速瀏覽的情況下</a:t>
            </a:r>
            <a:endParaRPr lang="en-US" altLang="zh-TW" sz="2000" dirty="0"/>
          </a:p>
          <a:p>
            <a:r>
              <a:rPr lang="zh-TW" altLang="en-US" sz="2000" dirty="0"/>
              <a:t>也保證資訊的完整呈現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B992D87-7BCE-AC7E-3160-7F1B5694576E}"/>
              </a:ext>
            </a:extLst>
          </p:cNvPr>
          <p:cNvGrpSpPr/>
          <p:nvPr/>
        </p:nvGrpSpPr>
        <p:grpSpPr>
          <a:xfrm>
            <a:off x="5704448" y="3044903"/>
            <a:ext cx="784440" cy="1054440"/>
            <a:chOff x="5704448" y="3044903"/>
            <a:chExt cx="784440" cy="10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14:cNvPr>
                <p14:cNvContentPartPr/>
                <p14:nvPr/>
              </p14:nvContentPartPr>
              <p14:xfrm>
                <a:off x="5704448" y="3044903"/>
                <a:ext cx="784440" cy="8827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5448" y="3035903"/>
                  <a:ext cx="80208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14:cNvPr>
                <p14:cNvContentPartPr/>
                <p14:nvPr/>
              </p14:nvContentPartPr>
              <p14:xfrm>
                <a:off x="6428768" y="3791543"/>
                <a:ext cx="48600" cy="3078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9768" y="3782543"/>
                  <a:ext cx="6624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12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b="1" dirty="0"/>
              <a:t>頁尾</a:t>
            </a:r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D3B030-4129-3589-D9EA-14B336FC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88302"/>
            <a:ext cx="4276726" cy="12019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FB5A89-10C9-DF7C-6A0A-923AD967E8A6}"/>
              </a:ext>
            </a:extLst>
          </p:cNvPr>
          <p:cNvSpPr txBox="1"/>
          <p:nvPr/>
        </p:nvSpPr>
        <p:spPr>
          <a:xfrm>
            <a:off x="1335248" y="3682767"/>
            <a:ext cx="24817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Logo</a:t>
            </a:r>
          </a:p>
          <a:p>
            <a:pPr algn="ctr"/>
            <a:endParaRPr lang="en-US" altLang="zh-TW" sz="2800" b="1" dirty="0"/>
          </a:p>
          <a:p>
            <a:pPr algn="ctr"/>
            <a:r>
              <a:rPr lang="zh-TW" altLang="en-US" dirty="0"/>
              <a:t>凸顯個人風格</a:t>
            </a:r>
            <a:endParaRPr lang="en-US" altLang="zh-TW" dirty="0"/>
          </a:p>
          <a:p>
            <a:pPr algn="ctr"/>
            <a:r>
              <a:rPr lang="zh-TW" altLang="en-US" dirty="0"/>
              <a:t>也做為美化及排版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4A8B0-3B9C-BD91-A3E2-799FBCC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2" y="1736945"/>
            <a:ext cx="3892507" cy="16482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593132-4814-5C5D-FE7E-3BA5E6D121F9}"/>
              </a:ext>
            </a:extLst>
          </p:cNvPr>
          <p:cNvSpPr txBox="1"/>
          <p:nvPr/>
        </p:nvSpPr>
        <p:spPr>
          <a:xfrm>
            <a:off x="6073192" y="3559656"/>
            <a:ext cx="26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聯絡資訊</a:t>
            </a:r>
            <a:endParaRPr lang="en-US" altLang="zh-TW" sz="2800" b="1" dirty="0"/>
          </a:p>
          <a:p>
            <a:pPr algn="ctr"/>
            <a:endParaRPr lang="en-US" altLang="zh-TW" sz="2000" b="1" dirty="0"/>
          </a:p>
          <a:p>
            <a:pPr algn="ctr"/>
            <a:r>
              <a:rPr lang="zh-TW" altLang="en-US" sz="2000" dirty="0"/>
              <a:t>以圖標作為按鈕</a:t>
            </a:r>
            <a:endParaRPr lang="en-US" altLang="zh-TW" sz="2000" dirty="0"/>
          </a:p>
          <a:p>
            <a:pPr algn="ctr"/>
            <a:r>
              <a:rPr lang="zh-TW" altLang="en-US" sz="2000" dirty="0"/>
              <a:t>簡單又美觀</a:t>
            </a:r>
            <a:endParaRPr lang="en-US" altLang="zh-TW" sz="2000" dirty="0"/>
          </a:p>
          <a:p>
            <a:pPr algn="ctr"/>
            <a:endParaRPr lang="en-US" altLang="zh-TW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18D26E-B29C-11B8-4E3A-BC890196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462" y="2780139"/>
            <a:ext cx="809738" cy="76210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507AF3-1F2E-58F3-E4A1-BDD626D44924}"/>
              </a:ext>
            </a:extLst>
          </p:cNvPr>
          <p:cNvSpPr txBox="1"/>
          <p:nvPr/>
        </p:nvSpPr>
        <p:spPr>
          <a:xfrm>
            <a:off x="9548069" y="3551363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（返回首頁的小按鈕）</a:t>
            </a:r>
          </a:p>
        </p:txBody>
      </p:sp>
    </p:spTree>
    <p:extLst>
      <p:ext uri="{BB962C8B-B14F-4D97-AF65-F5344CB8AC3E}">
        <p14:creationId xmlns:p14="http://schemas.microsoft.com/office/powerpoint/2010/main" val="296795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網站首頁</a:t>
            </a:r>
            <a:endParaRPr 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365CD68-4ED6-FC68-EE03-24AEFA8A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80869"/>
            <a:ext cx="10058400" cy="32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1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5_TF78757031_Win32" id="{19E2EA3E-4AD1-4D7C-B44D-6913CB93E148}" vid="{B78B539B-A49F-4BBB-8A0F-88E751B1A67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95</TotalTime>
  <Words>280</Words>
  <Application>Microsoft Office PowerPoint</Application>
  <PresentationFormat>寬螢幕</PresentationFormat>
  <Paragraphs>72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-apple-system</vt:lpstr>
      <vt:lpstr>Microsoft JhengHei UI</vt:lpstr>
      <vt:lpstr>Consolas</vt:lpstr>
      <vt:lpstr>Garamond</vt:lpstr>
      <vt:lpstr>SavonVTI</vt:lpstr>
      <vt:lpstr>LazyLa 商城</vt:lpstr>
      <vt:lpstr>工作分配</vt:lpstr>
      <vt:lpstr>網站介紹</vt:lpstr>
      <vt:lpstr>網站架構</vt:lpstr>
      <vt:lpstr>導覽區塊</vt:lpstr>
      <vt:lpstr>首頁</vt:lpstr>
      <vt:lpstr>內文</vt:lpstr>
      <vt:lpstr>頁尾</vt:lpstr>
      <vt:lpstr>網站首頁</vt:lpstr>
      <vt:lpstr>網站內頁</vt:lpstr>
      <vt:lpstr>網站頁尾</vt:lpstr>
      <vt:lpstr>預計網頁效果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LazyLa 商城</dc:title>
  <dc:creator>王至齊</dc:creator>
  <cp:lastModifiedBy>王至齊</cp:lastModifiedBy>
  <cp:revision>4</cp:revision>
  <dcterms:created xsi:type="dcterms:W3CDTF">2022-11-08T15:39:44Z</dcterms:created>
  <dcterms:modified xsi:type="dcterms:W3CDTF">2022-11-09T04:44:50Z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